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2" r:id="rId5"/>
    <p:sldId id="260" r:id="rId6"/>
    <p:sldId id="264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5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CAF5E-1FE9-44EA-84EA-15FA45278DD5}" type="datetimeFigureOut">
              <a:rPr lang="en-US" smtClean="0"/>
              <a:t>8/8/2019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E2EE9-B421-42CE-95C3-3B23F53CB1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CAF5E-1FE9-44EA-84EA-15FA45278DD5}" type="datetimeFigureOut">
              <a:rPr lang="en-US" smtClean="0"/>
              <a:t>8/8/2019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E2EE9-B421-42CE-95C3-3B23F53CB1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CAF5E-1FE9-44EA-84EA-15FA45278DD5}" type="datetimeFigureOut">
              <a:rPr lang="en-US" smtClean="0"/>
              <a:t>8/8/2019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E2EE9-B421-42CE-95C3-3B23F53CB1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CAF5E-1FE9-44EA-84EA-15FA45278DD5}" type="datetimeFigureOut">
              <a:rPr lang="en-US" smtClean="0"/>
              <a:t>8/8/2019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E2EE9-B421-42CE-95C3-3B23F53CB1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CAF5E-1FE9-44EA-84EA-15FA45278DD5}" type="datetimeFigureOut">
              <a:rPr lang="en-US" smtClean="0"/>
              <a:t>8/8/2019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E2EE9-B421-42CE-95C3-3B23F53CB1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CAF5E-1FE9-44EA-84EA-15FA45278DD5}" type="datetimeFigureOut">
              <a:rPr lang="en-US" smtClean="0"/>
              <a:t>8/8/2019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E2EE9-B421-42CE-95C3-3B23F53CB1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CAF5E-1FE9-44EA-84EA-15FA45278DD5}" type="datetimeFigureOut">
              <a:rPr lang="en-US" smtClean="0"/>
              <a:t>8/8/2019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E2EE9-B421-42CE-95C3-3B23F53CB1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CAF5E-1FE9-44EA-84EA-15FA45278DD5}" type="datetimeFigureOut">
              <a:rPr lang="en-US" smtClean="0"/>
              <a:t>8/8/2019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E2EE9-B421-42CE-95C3-3B23F53CB1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CAF5E-1FE9-44EA-84EA-15FA45278DD5}" type="datetimeFigureOut">
              <a:rPr lang="en-US" smtClean="0"/>
              <a:t>8/8/2019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E2EE9-B421-42CE-95C3-3B23F53CB1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CAF5E-1FE9-44EA-84EA-15FA45278DD5}" type="datetimeFigureOut">
              <a:rPr lang="en-US" smtClean="0"/>
              <a:t>8/8/2019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E2EE9-B421-42CE-95C3-3B23F53CB1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CAF5E-1FE9-44EA-84EA-15FA45278DD5}" type="datetimeFigureOut">
              <a:rPr lang="en-US" smtClean="0"/>
              <a:t>8/8/2019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E2EE9-B421-42CE-95C3-3B23F53CB1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7CAF5E-1FE9-44EA-84EA-15FA45278DD5}" type="datetimeFigureOut">
              <a:rPr lang="en-US" smtClean="0"/>
              <a:t>8/8/2019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3E2EE9-B421-42CE-95C3-3B23F53CB1D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304800"/>
            <a:ext cx="8686800" cy="601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0"/>
            <a:ext cx="8991600" cy="647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CONIFERS</a:t>
            </a:r>
            <a:endParaRPr lang="en-US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04800" y="1600200"/>
            <a:ext cx="84582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0"/>
            <a:ext cx="8639175" cy="655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FLOWERING PLANTS</a:t>
            </a:r>
            <a:endParaRPr lang="en-US" dirty="0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1620044"/>
            <a:ext cx="4495799" cy="52379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171" name="Picture 3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495800" y="1667669"/>
            <a:ext cx="4648200" cy="5190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3</Words>
  <Application>Microsoft Office PowerPoint</Application>
  <PresentationFormat>On-screen Show (4:3)</PresentationFormat>
  <Paragraphs>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Slide 2</vt:lpstr>
      <vt:lpstr>Slide 3</vt:lpstr>
      <vt:lpstr>CONIFERS</vt:lpstr>
      <vt:lpstr>Slide 5</vt:lpstr>
      <vt:lpstr>FLOWERING PLANTS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sns</dc:creator>
  <cp:lastModifiedBy>sns</cp:lastModifiedBy>
  <cp:revision>3</cp:revision>
  <dcterms:created xsi:type="dcterms:W3CDTF">2019-08-08T06:41:44Z</dcterms:created>
  <dcterms:modified xsi:type="dcterms:W3CDTF">2019-08-08T07:03:52Z</dcterms:modified>
</cp:coreProperties>
</file>